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058051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11726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7920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87042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94757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32830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51809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6870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9032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721270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6589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947F8-9608-4ED9-A61D-BA2E3A1ACA04}" type="datetimeFigureOut">
              <a:rPr lang="et-EE" smtClean="0"/>
              <a:t>27.06.2016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62E38-8CAA-4750-A38B-075FDCC7B951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61660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asutaja\Pictures\m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7" y="404664"/>
            <a:ext cx="9078723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637" y="692696"/>
            <a:ext cx="9078723" cy="456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800" b="1" dirty="0">
                <a:latin typeface="Arial Black" panose="020B0A04020102020204" pitchFamily="34" charset="0"/>
                <a:ea typeface="Calibri"/>
                <a:cs typeface="Times New Roman"/>
              </a:rPr>
              <a:t>Ootan sind Pikavere mõisa </a:t>
            </a:r>
            <a:endParaRPr lang="et-EE" sz="2800" b="1" dirty="0" smtClean="0">
              <a:latin typeface="Arial Black" panose="020B0A0402010202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800" b="1" dirty="0" smtClean="0">
                <a:latin typeface="Arial Black" panose="020B0A04020102020204" pitchFamily="34" charset="0"/>
                <a:ea typeface="Calibri"/>
                <a:cs typeface="Times New Roman"/>
              </a:rPr>
              <a:t>mõnusalt aega veetma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800" b="1" dirty="0" smtClean="0">
                <a:latin typeface="Arial Black" panose="020B0A04020102020204" pitchFamily="34" charset="0"/>
                <a:ea typeface="Calibri"/>
                <a:cs typeface="Times New Roman"/>
              </a:rPr>
              <a:t>2</a:t>
            </a:r>
            <a:r>
              <a:rPr lang="et-EE" sz="2800" b="1" dirty="0">
                <a:latin typeface="Arial Black" panose="020B0A04020102020204" pitchFamily="34" charset="0"/>
                <a:ea typeface="Calibri"/>
                <a:cs typeface="Times New Roman"/>
              </a:rPr>
              <a:t>. juulil </a:t>
            </a:r>
            <a:r>
              <a:rPr lang="et-EE" sz="2800" b="1" dirty="0" smtClean="0">
                <a:latin typeface="Arial Black" panose="020B0A04020102020204" pitchFamily="34" charset="0"/>
                <a:ea typeface="Calibri"/>
                <a:cs typeface="Times New Roman"/>
              </a:rPr>
              <a:t>kell 10.00-18.40</a:t>
            </a:r>
            <a:endParaRPr lang="et-EE" sz="1200" dirty="0">
              <a:latin typeface="Arial Black" panose="020B0A0402010202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000" b="1" dirty="0">
                <a:latin typeface="Arial Black" panose="020B0A04020102020204" pitchFamily="34" charset="0"/>
                <a:ea typeface="Calibri"/>
                <a:cs typeface="Times New Roman"/>
              </a:rPr>
              <a:t>Igal täistunnil ringkäik giidiga</a:t>
            </a:r>
            <a:endParaRPr lang="et-EE" sz="1100" b="1" dirty="0">
              <a:latin typeface="Arial Black" panose="020B0A0402010202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000" b="1" dirty="0" smtClean="0">
                <a:latin typeface="Arial Black" panose="020B0A04020102020204" pitchFamily="34" charset="0"/>
                <a:ea typeface="Calibri"/>
                <a:cs typeface="Times New Roman"/>
              </a:rPr>
              <a:t>12.30  Esineb </a:t>
            </a:r>
            <a:r>
              <a:rPr lang="et-EE" sz="2000" b="1" dirty="0">
                <a:latin typeface="Arial Black" panose="020B0A04020102020204" pitchFamily="34" charset="0"/>
                <a:ea typeface="Calibri"/>
                <a:cs typeface="Times New Roman"/>
              </a:rPr>
              <a:t>Keila Linnaorkester</a:t>
            </a:r>
            <a:endParaRPr lang="et-EE" sz="1100" dirty="0">
              <a:latin typeface="Arial Black" panose="020B0A0402010202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000" b="1" dirty="0" smtClean="0">
                <a:latin typeface="Arial Black" panose="020B0A04020102020204" pitchFamily="34" charset="0"/>
                <a:ea typeface="Calibri"/>
                <a:cs typeface="Times New Roman"/>
              </a:rPr>
              <a:t>13.00 - 13.45  </a:t>
            </a:r>
            <a:r>
              <a:rPr lang="et-EE" sz="2000" b="1" dirty="0" smtClean="0">
                <a:latin typeface="Arial Black" panose="020B0A04020102020204" pitchFamily="34" charset="0"/>
                <a:ea typeface="Calibri"/>
                <a:cs typeface="Times New Roman"/>
              </a:rPr>
              <a:t>Gustav Ernesaksa </a:t>
            </a:r>
            <a:r>
              <a:rPr lang="et-EE" sz="2000" b="1" dirty="0" smtClean="0">
                <a:latin typeface="Arial Black" panose="020B0A04020102020204" pitchFamily="34" charset="0"/>
                <a:ea typeface="Calibri"/>
                <a:cs typeface="Times New Roman"/>
              </a:rPr>
              <a:t>suguseltsi etendus </a:t>
            </a:r>
            <a:endParaRPr lang="et-EE" sz="2000" b="1" dirty="0" smtClean="0">
              <a:latin typeface="Arial Black" panose="020B0A0402010202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000" b="1" dirty="0" smtClean="0">
                <a:latin typeface="Arial Black" panose="020B0A04020102020204" pitchFamily="34" charset="0"/>
                <a:ea typeface="Calibri"/>
                <a:cs typeface="Times New Roman"/>
              </a:rPr>
              <a:t>15.15 Laulud</a:t>
            </a:r>
            <a:r>
              <a:rPr lang="et-EE" sz="2000" b="1" dirty="0">
                <a:latin typeface="Arial Black" panose="020B0A04020102020204" pitchFamily="34" charset="0"/>
                <a:ea typeface="Calibri"/>
                <a:cs typeface="Times New Roman"/>
              </a:rPr>
              <a:t> </a:t>
            </a:r>
            <a:r>
              <a:rPr lang="et-EE" sz="2000" b="1" smtClean="0">
                <a:latin typeface="Arial Black" panose="020B0A04020102020204" pitchFamily="34" charset="0"/>
                <a:ea typeface="Calibri"/>
                <a:cs typeface="Times New Roman"/>
              </a:rPr>
              <a:t>ja luuletused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t-EE" sz="1100" dirty="0">
              <a:latin typeface="Arial Black" panose="020B0A04020102020204" pitchFamily="34" charset="0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t-EE" sz="2000" b="1" dirty="0">
                <a:latin typeface="Arial Black" panose="020B0A04020102020204" pitchFamily="34" charset="0"/>
                <a:ea typeface="Calibri"/>
                <a:cs typeface="Times New Roman"/>
              </a:rPr>
              <a:t>Avatud kohvik, näitused.</a:t>
            </a:r>
            <a:endParaRPr lang="et-EE" sz="1100" dirty="0">
              <a:latin typeface="Arial Black" panose="020B0A0402010202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0600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1851</TotalTime>
  <Words>36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kasutaja</dc:creator>
  <cp:lastModifiedBy>kasutaja</cp:lastModifiedBy>
  <cp:revision>5</cp:revision>
  <dcterms:created xsi:type="dcterms:W3CDTF">2016-06-27T11:56:55Z</dcterms:created>
  <dcterms:modified xsi:type="dcterms:W3CDTF">2016-06-28T18:58:55Z</dcterms:modified>
</cp:coreProperties>
</file>